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ource Serif 4 Semi Bold"/>
      <p:regular r:id="rId12"/>
    </p:embeddedFont>
    <p:embeddedFont>
      <p:font typeface="Source Serif 4 Semi Bold"/>
      <p:regular r:id="rId13"/>
    </p:embeddedFont>
    <p:embeddedFont>
      <p:font typeface="Source Serif 4 Semi Bold"/>
      <p:regular r:id="rId14"/>
    </p:embeddedFont>
    <p:embeddedFont>
      <p:font typeface="Source Serif 4 Semi Bold"/>
      <p:regular r:id="rId15"/>
    </p:embeddedFont>
    <p:embeddedFont>
      <p:font typeface="Source Sans 3"/>
      <p:regular r:id="rId16"/>
    </p:embeddedFont>
    <p:embeddedFont>
      <p:font typeface="Source Sans 3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8792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Love-Chain : Decentralized Dating Application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2166104" y="3254931"/>
            <a:ext cx="481179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Date with Confidence.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37724" y="4177189"/>
            <a:ext cx="4556998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Web2 Dating Apps Fail: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837724" y="495847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Fake Profiles &amp; Catfishing: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Anonymity breeds deception.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42520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Privacy Risks: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Your personal life, exposed.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89192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User Accountability: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Harassment goes unchecked.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635865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Safety Concerns for Meetups: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Real-world dangers, unmitigated.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978" y="612815"/>
            <a:ext cx="4195167" cy="524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Why Blockchain?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978" y="1605201"/>
            <a:ext cx="6317813" cy="63178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605201"/>
            <a:ext cx="6317813" cy="1127879"/>
          </a:xfrm>
          <a:prstGeom prst="roundRect">
            <a:avLst>
              <a:gd name="adj" fmla="val 663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0228" y="1605201"/>
            <a:ext cx="45720" cy="1127879"/>
          </a:xfrm>
          <a:prstGeom prst="roundRect">
            <a:avLst>
              <a:gd name="adj" fmla="val 163790"/>
            </a:avLst>
          </a:prstGeom>
          <a:solidFill>
            <a:srgbClr val="BE49DF"/>
          </a:solidFill>
          <a:ln/>
        </p:spPr>
      </p:sp>
      <p:sp>
        <p:nvSpPr>
          <p:cNvPr id="6" name="Text 3"/>
          <p:cNvSpPr/>
          <p:nvPr/>
        </p:nvSpPr>
        <p:spPr>
          <a:xfrm>
            <a:off x="7787045" y="1806297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Verifiable Identity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787045" y="2246709"/>
            <a:ext cx="586990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On-chain profiles drastically reduce bots and fake accounts.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0228" y="2911316"/>
            <a:ext cx="6317813" cy="1127879"/>
          </a:xfrm>
          <a:prstGeom prst="roundRect">
            <a:avLst>
              <a:gd name="adj" fmla="val 663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40228" y="2911316"/>
            <a:ext cx="45720" cy="1127879"/>
          </a:xfrm>
          <a:prstGeom prst="roundRect">
            <a:avLst>
              <a:gd name="adj" fmla="val 163790"/>
            </a:avLst>
          </a:prstGeom>
          <a:solidFill>
            <a:srgbClr val="BE49DF"/>
          </a:solidFill>
          <a:ln/>
        </p:spPr>
      </p:sp>
      <p:sp>
        <p:nvSpPr>
          <p:cNvPr id="10" name="Text 7"/>
          <p:cNvSpPr/>
          <p:nvPr/>
        </p:nvSpPr>
        <p:spPr>
          <a:xfrm>
            <a:off x="7787045" y="3112413"/>
            <a:ext cx="2097524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User Empowerment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787045" y="3552825"/>
            <a:ext cx="586990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 own your data and interactions, not the platform.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0228" y="4217432"/>
            <a:ext cx="6317813" cy="1127879"/>
          </a:xfrm>
          <a:prstGeom prst="roundRect">
            <a:avLst>
              <a:gd name="adj" fmla="val 663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40228" y="4217432"/>
            <a:ext cx="45720" cy="1127879"/>
          </a:xfrm>
          <a:prstGeom prst="roundRect">
            <a:avLst>
              <a:gd name="adj" fmla="val 163790"/>
            </a:avLst>
          </a:prstGeom>
          <a:solidFill>
            <a:srgbClr val="BE49DF"/>
          </a:solidFill>
          <a:ln/>
        </p:spPr>
      </p:sp>
      <p:sp>
        <p:nvSpPr>
          <p:cNvPr id="14" name="Text 11"/>
          <p:cNvSpPr/>
          <p:nvPr/>
        </p:nvSpPr>
        <p:spPr>
          <a:xfrm>
            <a:off x="7787045" y="4418528"/>
            <a:ext cx="2198608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Transparency &amp; Trust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787045" y="4858941"/>
            <a:ext cx="586990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system of accountability for all users, fostering genuine connections.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7540228" y="5523548"/>
            <a:ext cx="6317813" cy="1127879"/>
          </a:xfrm>
          <a:prstGeom prst="roundRect">
            <a:avLst>
              <a:gd name="adj" fmla="val 663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40228" y="5523548"/>
            <a:ext cx="45720" cy="1127879"/>
          </a:xfrm>
          <a:prstGeom prst="roundRect">
            <a:avLst>
              <a:gd name="adj" fmla="val 163790"/>
            </a:avLst>
          </a:prstGeom>
          <a:solidFill>
            <a:srgbClr val="BE49DF"/>
          </a:solidFill>
          <a:ln/>
        </p:spPr>
      </p:sp>
      <p:sp>
        <p:nvSpPr>
          <p:cNvPr id="18" name="Text 15"/>
          <p:cNvSpPr/>
          <p:nvPr/>
        </p:nvSpPr>
        <p:spPr>
          <a:xfrm>
            <a:off x="7787045" y="5724644"/>
            <a:ext cx="3337560" cy="262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Seamless Login with Petra Wallet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787045" y="6165056"/>
            <a:ext cx="5869900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One-click, password-free sign-in for a secure and easy start.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793" y="491609"/>
            <a:ext cx="4207193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Trust &amp; Safety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20345" y="1285637"/>
            <a:ext cx="3389709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Your Emergency SOS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793" y="2175510"/>
            <a:ext cx="6471285" cy="647128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942" y="4730472"/>
            <a:ext cx="2623423" cy="315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Feel unsafe on a date?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540942" y="5224701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Press the SOS Button: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Instantly shares your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live location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via SMS/email.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942" y="5573316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your pre-set emergency contacts (friends &amp; family).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942" y="5921931"/>
            <a:ext cx="6471285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feature provides peace of mind, knowing help is just a tap away.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385"/>
            <a:ext cx="6364605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How It Works: Your Safe Dating Journey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453" y="1303853"/>
            <a:ext cx="710803" cy="8529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18417" y="1446014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Start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618417" y="1740337"/>
            <a:ext cx="122465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Download the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Lovechain 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 and get ready to connect.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3" y="2156817"/>
            <a:ext cx="710803" cy="8529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8417" y="2298978"/>
            <a:ext cx="170711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Sign In (Petra Wallet)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618417" y="2593300"/>
            <a:ext cx="122465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Securely log in with your Petra Wallet for a truly private experience.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3" y="3009781"/>
            <a:ext cx="710803" cy="8529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18417" y="3151942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Set Up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618417" y="3446264"/>
            <a:ext cx="122465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your verified profile and designate emergency contacts.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3862745"/>
            <a:ext cx="710803" cy="8529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618417" y="4004905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Find a Date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618417" y="4299228"/>
            <a:ext cx="122465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authentic connections with confidence.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3" y="4715708"/>
            <a:ext cx="710803" cy="85296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618417" y="4857869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On Date?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618417" y="5152192"/>
            <a:ext cx="12246531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Enjoy your meetup, knowing you're protected.</a:t>
            </a:r>
            <a:endParaRPr lang="en-US" sz="11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3" y="5568672"/>
            <a:ext cx="710803" cy="85296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618417" y="5710833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Feel Safe?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3117294" y="6723697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765453" y="7074932"/>
            <a:ext cx="637639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Press SOS: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Instant location sharing &amp; alerts.</a:t>
            </a:r>
            <a:endParaRPr lang="en-US" sz="1100" dirty="0"/>
          </a:p>
        </p:txBody>
      </p:sp>
      <p:sp>
        <p:nvSpPr>
          <p:cNvPr id="22" name="Text 14"/>
          <p:cNvSpPr/>
          <p:nvPr/>
        </p:nvSpPr>
        <p:spPr>
          <a:xfrm>
            <a:off x="765453" y="7351990"/>
            <a:ext cx="637639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Alerts Contacts: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Help is on its way.</a:t>
            </a:r>
            <a:endParaRPr lang="en-US" sz="1100" dirty="0"/>
          </a:p>
        </p:txBody>
      </p:sp>
      <p:sp>
        <p:nvSpPr>
          <p:cNvPr id="23" name="Text 15"/>
          <p:cNvSpPr/>
          <p:nvPr/>
        </p:nvSpPr>
        <p:spPr>
          <a:xfrm>
            <a:off x="9848017" y="6723697"/>
            <a:ext cx="1672590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Yes</a:t>
            </a:r>
            <a:endParaRPr lang="en-US" sz="1300" dirty="0"/>
          </a:p>
        </p:txBody>
      </p:sp>
      <p:sp>
        <p:nvSpPr>
          <p:cNvPr id="24" name="Text 16"/>
          <p:cNvSpPr/>
          <p:nvPr/>
        </p:nvSpPr>
        <p:spPr>
          <a:xfrm>
            <a:off x="7496175" y="7074932"/>
            <a:ext cx="637639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Have Fun!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Enjoy your secure connection.</a:t>
            </a:r>
            <a:endParaRPr lang="en-US" sz="1100" dirty="0"/>
          </a:p>
        </p:txBody>
      </p:sp>
      <p:sp>
        <p:nvSpPr>
          <p:cNvPr id="25" name="Text 17"/>
          <p:cNvSpPr/>
          <p:nvPr/>
        </p:nvSpPr>
        <p:spPr>
          <a:xfrm>
            <a:off x="7496175" y="7351990"/>
            <a:ext cx="6376392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 to App: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Ready for your next match.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5316"/>
            <a:ext cx="667071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BE49DF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Join the Future of Dating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07506"/>
            <a:ext cx="4308753" cy="23937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14761" y="287762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Simple Steps: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614761" y="35392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Download the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Petra Wallet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00597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your secure identity.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447270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Log in to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Love Chain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one click.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614761" y="4939427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Set up your profile and emergency contacts.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5406152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Start connecting authentically and safely.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625465" y="623185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Thank You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2025-08-24T05:57:56Z</dcterms:created>
  <dcterms:modified xsi:type="dcterms:W3CDTF">2025-08-24T05:57:56Z</dcterms:modified>
</cp:coreProperties>
</file>